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21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B5C964-6B28-A842-AE82-36BD48F1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Academic Support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63547F0-C47C-8347-A58A-B8E73EB8F4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Remote Learning Academy</a:t>
            </a:r>
          </a:p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&amp; 8</a:t>
            </a:r>
            <a:r>
              <a:rPr lang="en-US" baseline="30000" dirty="0"/>
              <a:t>th</a:t>
            </a:r>
            <a:r>
              <a:rPr lang="en-US" dirty="0"/>
              <a:t> Grade Weekly Schedule</a:t>
            </a:r>
          </a:p>
          <a:p>
            <a:r>
              <a:rPr lang="en-US" dirty="0"/>
              <a:t>10-26-20 – 10-30-20</a:t>
            </a:r>
          </a:p>
          <a:p>
            <a:r>
              <a:rPr lang="en-US" dirty="0" err="1"/>
              <a:t>Kinne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5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1E70-C4E9-0D48-9FD2-C06860DC7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SUPPORT -7-8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A8F0B-0618-E542-AB40-4E71B1810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8</a:t>
            </a:r>
            <a:r>
              <a:rPr lang="en-US" b="1" u="sng" baseline="30000" dirty="0"/>
              <a:t>th</a:t>
            </a:r>
            <a:r>
              <a:rPr lang="en-US" b="1" u="sng" dirty="0"/>
              <a:t> Grade Math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IXL Math Activity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Review Math Concepts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Math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Ixl</a:t>
            </a:r>
            <a:r>
              <a:rPr lang="en-US" sz="1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Activity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Review Math concepts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55FF4-471F-B543-9601-0F6D277A6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MATH MONDAY 10/26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6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0245-0119-2340-BE10-22A57931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Tuesday 10/27/2020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83150-DD21-5048-9E5B-9FE840931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8</a:t>
            </a:r>
            <a:r>
              <a:rPr lang="en-US" b="1" u="sng" baseline="30000" dirty="0"/>
              <a:t>th</a:t>
            </a:r>
            <a:r>
              <a:rPr lang="en-US" b="1" u="sng" dirty="0"/>
              <a:t> Grade Academic Support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Review Learning Goal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Continue: The Run – (READWORKS)</a:t>
            </a:r>
          </a:p>
          <a:p>
            <a:pPr marL="0" indent="0">
              <a:buNone/>
            </a:pPr>
            <a:endParaRPr lang="en-US" sz="14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en-US" b="1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7</a:t>
            </a:r>
            <a:r>
              <a:rPr lang="en-US" b="1" u="sng" baseline="30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th</a:t>
            </a:r>
            <a:r>
              <a:rPr lang="en-US" b="1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Grade Academic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Review Learning Goal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Continue: THE RUN (READWORKS)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9B136-3C65-1043-B1E3-91BE39DFB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u="sng" dirty="0"/>
              <a:t>Reading Comprehension</a:t>
            </a:r>
          </a:p>
        </p:txBody>
      </p:sp>
    </p:spTree>
    <p:extLst>
      <p:ext uri="{BB962C8B-B14F-4D97-AF65-F5344CB8AC3E}">
        <p14:creationId xmlns:p14="http://schemas.microsoft.com/office/powerpoint/2010/main" val="340643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0245-0119-2340-BE10-22A57931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WEDNESDAY 10/28/2020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83150-DD21-5048-9E5B-9FE840931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and 8</a:t>
            </a:r>
            <a:r>
              <a:rPr lang="en-US" b="1" u="sng" baseline="30000" dirty="0"/>
              <a:t>th</a:t>
            </a:r>
            <a:r>
              <a:rPr lang="en-US" b="1" u="sng" dirty="0"/>
              <a:t> Grade Academic Support</a:t>
            </a:r>
          </a:p>
          <a:p>
            <a:r>
              <a:rPr lang="en-US" sz="1400" dirty="0"/>
              <a:t>Review Writing Learning Goal</a:t>
            </a:r>
          </a:p>
          <a:p>
            <a:r>
              <a:rPr lang="en-US" sz="1400" dirty="0"/>
              <a:t>CONTINUE WITH READWORKS – THE RUN</a:t>
            </a:r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9B136-3C65-1043-B1E3-91BE39DFB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u="sng" dirty="0"/>
              <a:t>WRITTEN EXPRESSION</a:t>
            </a:r>
          </a:p>
        </p:txBody>
      </p:sp>
    </p:spTree>
    <p:extLst>
      <p:ext uri="{BB962C8B-B14F-4D97-AF65-F5344CB8AC3E}">
        <p14:creationId xmlns:p14="http://schemas.microsoft.com/office/powerpoint/2010/main" val="395935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0245-0119-2340-BE10-22A57931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 10/29/2020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83150-DD21-5048-9E5B-9FE840931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LEARNING GOAL</a:t>
            </a:r>
          </a:p>
          <a:p>
            <a:r>
              <a:rPr lang="en-US" dirty="0"/>
              <a:t>CONTINUE TO WORK ON WRITING PROMPT IN BOTH ACADEMIC SUPPORTS</a:t>
            </a:r>
          </a:p>
          <a:p>
            <a:r>
              <a:rPr lang="en-US" dirty="0"/>
              <a:t>COMPLETE WRITING PROMPT FROM THE RUN *7</a:t>
            </a:r>
            <a:r>
              <a:rPr lang="en-US" baseline="30000" dirty="0"/>
              <a:t>TH* &amp; </a:t>
            </a:r>
            <a:r>
              <a:rPr lang="en-US" dirty="0"/>
              <a:t>*8TH*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9B136-3C65-1043-B1E3-91BE39DFB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u="sng" dirty="0"/>
              <a:t>REVIEW THURSDAYS</a:t>
            </a:r>
          </a:p>
        </p:txBody>
      </p:sp>
    </p:spTree>
    <p:extLst>
      <p:ext uri="{BB962C8B-B14F-4D97-AF65-F5344CB8AC3E}">
        <p14:creationId xmlns:p14="http://schemas.microsoft.com/office/powerpoint/2010/main" val="386548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0245-0119-2340-BE10-22A57931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FRIDAY 10/30/2020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83150-DD21-5048-9E5B-9FE840931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SURVEYS</a:t>
            </a:r>
          </a:p>
          <a:p>
            <a:r>
              <a:rPr lang="en-US" dirty="0"/>
              <a:t>STUDENT GRADE CHECK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9B136-3C65-1043-B1E3-91BE39DFB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u="sng" dirty="0"/>
              <a:t>TAKE A BREAK FRIDAYS</a:t>
            </a:r>
          </a:p>
        </p:txBody>
      </p:sp>
    </p:spTree>
    <p:extLst>
      <p:ext uri="{BB962C8B-B14F-4D97-AF65-F5344CB8AC3E}">
        <p14:creationId xmlns:p14="http://schemas.microsoft.com/office/powerpoint/2010/main" val="2950484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B464B-328F-4B39-A838-6A67A579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F7B8-36B4-4B1E-91F4-CC1728F97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assignments, unless otherwise stated, are due the Following day after they are assigned.    </a:t>
            </a:r>
          </a:p>
          <a:p>
            <a:r>
              <a:rPr lang="en-US" dirty="0"/>
              <a:t>Classwork must be completed in a timely manner.  Instructor reserves the right to accept work if it </a:t>
            </a:r>
            <a:r>
              <a:rPr lang="en-US"/>
              <a:t>is late.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A1687-9377-40B3-8F07-2A77DBAE8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7th &amp; 8</a:t>
            </a:r>
            <a:r>
              <a:rPr lang="en-US" baseline="30000" dirty="0"/>
              <a:t>TH</a:t>
            </a:r>
            <a:r>
              <a:rPr lang="en-US" dirty="0"/>
              <a:t> GRADE ACADEMIC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40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90</TotalTime>
  <Words>179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</vt:lpstr>
      <vt:lpstr>Mesh</vt:lpstr>
      <vt:lpstr>Academic Support</vt:lpstr>
      <vt:lpstr>ACADEMIC SUPPORT -7-8</vt:lpstr>
      <vt:lpstr>Tuesday 10/27/2020</vt:lpstr>
      <vt:lpstr>WEDNESDAY 10/28/2020</vt:lpstr>
      <vt:lpstr>THURSDAY 10/29/2020</vt:lpstr>
      <vt:lpstr>FRIDAY 10/30/2020</vt:lpstr>
      <vt:lpstr>GRADING POLICY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SUPPORT -8</dc:title>
  <dc:creator>Greg Kinne</dc:creator>
  <cp:lastModifiedBy>Kinne, Gregory A</cp:lastModifiedBy>
  <cp:revision>19</cp:revision>
  <dcterms:created xsi:type="dcterms:W3CDTF">2020-10-05T14:08:59Z</dcterms:created>
  <dcterms:modified xsi:type="dcterms:W3CDTF">2020-10-25T17:41:19Z</dcterms:modified>
</cp:coreProperties>
</file>